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2"/>
    <p:restoredTop sz="94719"/>
  </p:normalViewPr>
  <p:slideViewPr>
    <p:cSldViewPr snapToGrid="0">
      <p:cViewPr varScale="1">
        <p:scale>
          <a:sx n="144" d="100"/>
          <a:sy n="144" d="100"/>
        </p:scale>
        <p:origin x="12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30T09:08:11.960"/>
    </inkml:context>
    <inkml:brush xml:id="br0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0"/>
      <inkml:brushProperty name="anchorY" value="0"/>
      <inkml:brushProperty name="scaleFactor" value="0.5"/>
    </inkml:brush>
  </inkml:definitions>
  <inkml:trace contextRef="#ctx0" brushRef="#br0">0 307 24575,'44'-22'0,"-4"2"0,36-20 0,7 9 0,-32 11 0,3 1-1492,10 5 1,2 2 1491,7-2 0,1 2 0,0 6 0,2 2-807,19-1 0,1 1 807,-19 4 0,-1 0 0,13 0 0,-2 0 63,-19 0 1,-3 0-64,-4 0 0,-4 0-354,35 0 354,8 0 0,-17 0 0,9 0 0,-4 0-182,-22 0 1,4 0 181,-1 4 0,5 1 0,-6-4 0,5-1 0,-4 1 0,8 3 0,1 1-488,-2-1 1,6 0 0,-1-1 487,-2-2 0,-1-1 0,1 2 0,2 3 0,2 3 0,1-2 0,-9-2 0,3-2 0,-1 1 0,-4 1 0,-1 5 0,-4 2 0,-1 0-2,28 3 1,-5 0 1,-23-1 0,-10 1 313,-14 7-313,-6-13 1521,-26 7-1521,6-13 3706,-12 14-3706,-1-11 1112,4 12-1112,-2 2 0,4 6 0,6 14 0,1-6 0,5 5 0,3-11 0,2-6 0,4-6 0,16-10 0,-4 0 0,4-4 0,6-2-602,-3 1 0,3 0 602,16-3 0,8-2-962,-9 1 1,4 0-1,0-1 962,23-4 0,3-2 0,-12 0 0,5-1 0,-1 1-1187,-6 3 1,0 0 0,2-2 1186,-13 0 0,2-3 0,0 1 0,-1 1 0,13 2 0,-1 2 0,5-3 0,-1-5 0,6-2 0,0-1 0,-7 3-1058,-8 5 0,-6 2 0,8-3 1058,-6-3 0,8-2 0,3-2 0,-2 0 0,-7 3 0,16 0 0,-7 3 0,4-2 0,-6 1 0,2-2 0,4 0 0,2 3 0,-4 2 0,4 1 0,2 0 0,-1 2 0,-4 1-699,5 1 0,-4 1 0,1 1 0,6 0 699,-14 0 0,6 1 0,2-1 0,1 0 0,-3 1 0,-4-1 0,0 1 0,-4-1 0,-2 0 0,1 0 0,3 1-293,10 1 0,3 1 0,0-1 0,2 1 0,0-1 293,-13-1 0,-1 0 0,2-1 0,0 1 0,2 0 0,2 0-113,-3 1 1,2 0-1,1 1 1,2 0 0,0 0-1,0 1 1,-1 0 112,1 0 0,-1 1 0,0 0 0,1 1 0,0 0 0,1-1 0,1 1-65,-5-1 1,1 0 0,1 1 0,1-1 0,0 0 0,-1 1-1,0 0 1,-2 0 64,9 2 0,-1 0 0,-1 0 0,0 0 0,0 1 0,-1-1 0,1 0 0,0 1 0,0-1 0,0 1 0,0-1 0,0 0 0,-2 0 0,0-1 0,-6 0 0,-1-1 0,0 0 0,-1 0 0,-1-1 0,0 1 0,0-1 0,11 1 0,1 0 0,-2 0 0,0-1 0,-1 1 0,-2-2 0,-8 0 0,-1-1 0,-2 0 0,0 0 0,0-1 0,1 1 107,3 0 1,2 0-1,-1 0 1,0 0 0,-4 0-1,-5 0-107,8 0 0,-8 0 0,0 0 0,7 0 0,6 0 0,6 0 0,3 0 0,-1 0 0,-5 0 0,3 0 0,-4 0 0,1 0 0,5 0 0,-16 0 0,6 0 0,1 0 0,1 0 0,-4 0 0,-5 0 0,9 0 0,-5-1 0,-2 1 0,4 1 85,-4 1 0,4 0 0,1 1 1,-4 0-1,-7 0-85,9 2 0,-8 0 0,4 0 251,-4-1 1,4 0 0,0 0 0,-3 0-252,12 3 0,-2 1 0,-5-2 399,15-4 0,-4-1-399,1 3 0,-1 1 0,2 0 0,-4 0 0,-27-4 0,-3 0 1701,0 4 0,-6 0-1701,-2-5 3861,-28-4-3861,-3 4 0,-22-4 0,-1 4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B7BDE9-1819-EA40-A2E6-CF6C84B19D4C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C36DA-9DA0-7447-B36B-CD15116D1B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0485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8CA94D-6136-6B32-E225-A57879C7D4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59D5E4C-5528-10AB-6BD4-686FD5ED52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96AA4A6-B1DB-CC6F-E8A0-DABA91819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0B39-A920-7E4F-A717-2314D14B742B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EA10DC9-58D7-1E1A-7762-67BDFA662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1974264-4722-59CC-3277-E9239F1BA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31D53-4C8B-D845-BE62-2590DD311B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0121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B1918A-0ACE-5BAF-5680-2C9ECE90D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2B9C195-46CA-71FD-A1E8-15EF9A5467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357D6D4-4245-AF06-33CC-3F0F7D525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0B39-A920-7E4F-A717-2314D14B742B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ED24ED-570F-282C-D03F-1E7834F53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C9E1F91-89A6-5360-D8C9-CF5AB5D43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31D53-4C8B-D845-BE62-2590DD311B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0508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41E472E-2D44-82D0-EF34-9D1E76D977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C063DB0-A954-2F93-3905-3B9D4C6855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8D3ADF5-D9F2-E2E8-79D1-D4142DB00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0B39-A920-7E4F-A717-2314D14B742B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A1C4BE-28DA-AD28-AE3E-043644870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84EFE59-E41B-F9FA-EE4B-8E4F19538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31D53-4C8B-D845-BE62-2590DD311B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7638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148F7F-2060-8ED7-0D2E-D93418332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4A7353-BC87-C83A-5890-341DDB899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9E0D76-FCB4-9668-0398-A9F0DEC6F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0B39-A920-7E4F-A717-2314D14B742B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3B8623-32FC-7941-AF0A-294179014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23167AB-F1A4-DCE8-05D8-583958533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31D53-4C8B-D845-BE62-2590DD311B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262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646848-1798-535C-BB35-E13B31DB7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0CE7BF1-94C9-1A12-8B6A-24D835C0C3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79DCC74-8EBA-8740-FCFA-606A9CA0C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0B39-A920-7E4F-A717-2314D14B742B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638FD6C-1A33-8818-0A93-B086F0542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C1FEFB0-C240-7581-9779-DF99550DD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31D53-4C8B-D845-BE62-2590DD311B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8027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4BD290-05D5-603D-110A-F0936F23B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17B359-26AB-B87E-7DB1-BE903FF25C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6D300D3-D32F-1E15-F67C-E2E2067FD8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EDD6809-903F-1F9F-5EBA-5F1E29766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0B39-A920-7E4F-A717-2314D14B742B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D736044-707E-AD60-1A2E-3E329F2CC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AD4837B-0A42-CBBC-89B6-9D9B22AE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31D53-4C8B-D845-BE62-2590DD311B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9384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CE8912-FF96-E793-94BB-F92BD68BF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4F12730-E026-4820-A79C-13032863A6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00FA256-2A4B-D312-97C9-4063F3C3CF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FAFF1BA-37CF-4A42-2572-95CD1AD0A0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96A40BB-133F-34D5-D97C-1B8AC35956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E5266C9-DB06-B1EC-91B5-4A7CB79A3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0B39-A920-7E4F-A717-2314D14B742B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ECCA216-DAA3-C9C3-CA36-AABD6C84A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03F539C-7EFE-17FC-1C9D-82503D277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31D53-4C8B-D845-BE62-2590DD311B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5658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E5E7F0-D046-07EC-F3FB-C53266200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1E1E40E-E4B9-7B39-06C6-6958591FF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0B39-A920-7E4F-A717-2314D14B742B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5AF89B1-7E1D-3447-0D85-0226011B4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DA97089-C68A-FA75-433A-935378AA5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31D53-4C8B-D845-BE62-2590DD311B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2522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850B66B-B2F4-C42B-BB8F-CF9C5B5DA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0B39-A920-7E4F-A717-2314D14B742B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19CD8AF-647B-703F-8803-8B7E0A1AA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AB74B53-7900-29F1-8E61-E3D16399F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31D53-4C8B-D845-BE62-2590DD311B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9316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C84968-E23B-955A-5170-7E17307FE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1AB41E-F69B-8C75-73B0-9C6D56834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5FA5556-F2B8-A256-7C43-6D2F41FD0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D717CA-A85B-E0BA-2825-5BC1C08A0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0B39-A920-7E4F-A717-2314D14B742B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8A51ABF-D2A6-4D8F-0BB8-C058BDB41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49CFA24-5298-9724-6C49-55EE345EE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31D53-4C8B-D845-BE62-2590DD311B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2519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15BDC4-2E7F-464A-D1E6-C0E57CCBA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1EFEFD9-C75D-B845-BA48-4ECFA91950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DBFC74D-6832-B9B3-C8B5-2CE3163EB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C16DF04-F082-8F28-378D-E08ABDA18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0B39-A920-7E4F-A717-2314D14B742B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33DB92B-C0D4-AA12-DEA4-BA2A7E5BA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CD714D4-60C6-5F12-4882-63743447A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31D53-4C8B-D845-BE62-2590DD311B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5088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21DD512-328F-86B5-1F81-981E96B66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D2743B0-0496-A6A8-8F2A-58ED864B9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00B45A9-8035-3DD0-0B9A-AD781EBC57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80B39-A920-7E4F-A717-2314D14B742B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AE793E9-07A7-376D-02B5-ABBBECFA04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A8314A6-5000-5FAC-F531-FD6FF69A9C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31D53-4C8B-D845-BE62-2590DD311B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8259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EDF56D-D2C8-0014-A75D-537EA5DAC8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Ciao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9185C95-18BA-AEDD-6C67-11A382EA18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9861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A68208-999E-7DFC-9E00-A6B381F8A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sono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6CCFF2-D876-ED92-A431-35E3FFBB1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Lillo</a:t>
            </a:r>
          </a:p>
          <a:p>
            <a:endParaRPr lang="it-IT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asellaDiTesto 3">
                <a:extLst>
                  <a:ext uri="{FF2B5EF4-FFF2-40B4-BE49-F238E27FC236}">
                    <a16:creationId xmlns:a16="http://schemas.microsoft.com/office/drawing/2014/main" id="{4EE9C8ED-CC29-84B1-E2F9-8A9A8257BB17}"/>
                  </a:ext>
                </a:extLst>
              </p:cNvPr>
              <p:cNvSpPr txBox="1"/>
              <p:nvPr/>
            </p:nvSpPr>
            <p:spPr>
              <a:xfrm>
                <a:off x="1282068" y="1276985"/>
                <a:ext cx="3694621" cy="5486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t-IT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it-IT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it-IT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it-IT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it-IT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it-IT" i="1" smtClean="0">
                          <a:latin typeface="Cambria Math" panose="02040503050406030204" pitchFamily="18" charset="0"/>
                        </a:rPr>
                        <m:t>=1+</m:t>
                      </m:r>
                      <m:f>
                        <m:fPr>
                          <m:ctrlPr>
                            <a:rPr lang="it-IT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i="1" smtClean="0">
                              <a:latin typeface="Cambria Math" panose="02040503050406030204" pitchFamily="18" charset="0"/>
                            </a:rPr>
                            <m:t>𝑛𝑥</m:t>
                          </m:r>
                        </m:num>
                        <m:den>
                          <m:r>
                            <a:rPr lang="it-IT" i="1" smtClean="0">
                              <a:latin typeface="Cambria Math" panose="02040503050406030204" pitchFamily="18" charset="0"/>
                            </a:rPr>
                            <m:t>1!</m:t>
                          </m:r>
                        </m:den>
                      </m:f>
                      <m:r>
                        <a:rPr lang="it-IT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it-IT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d>
                            <m:dPr>
                              <m:ctrlPr>
                                <a:rPr lang="it-IT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it-IT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it-IT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sSup>
                            <m:sSupPr>
                              <m:ctrlPr>
                                <a:rPr lang="it-IT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it-IT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it-IT" i="1" smtClean="0">
                              <a:latin typeface="Cambria Math" panose="02040503050406030204" pitchFamily="18" charset="0"/>
                            </a:rPr>
                            <m:t>2!</m:t>
                          </m:r>
                        </m:den>
                      </m:f>
                      <m:r>
                        <a:rPr lang="it-IT" i="1" smtClean="0">
                          <a:latin typeface="Cambria Math" panose="02040503050406030204" pitchFamily="18" charset="0"/>
                        </a:rPr>
                        <m:t>+…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>
          <p:sp>
            <p:nvSpPr>
              <p:cNvPr id="4" name="CasellaDiTesto 3">
                <a:extLst>
                  <a:ext uri="{FF2B5EF4-FFF2-40B4-BE49-F238E27FC236}">
                    <a16:creationId xmlns:a16="http://schemas.microsoft.com/office/drawing/2014/main" id="{4EE9C8ED-CC29-84B1-E2F9-8A9A8257BB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2068" y="1276985"/>
                <a:ext cx="3694621" cy="548640"/>
              </a:xfrm>
              <a:prstGeom prst="rect">
                <a:avLst/>
              </a:prstGeom>
              <a:blipFill>
                <a:blip r:embed="rId2"/>
                <a:stretch>
                  <a:fillRect r="-685" b="-1363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704189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F533BC-6FCB-151B-87E9-3A763D42F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 sono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AF5B01-4127-0204-E6FA-82206CB59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Di </a:t>
            </a:r>
            <a:r>
              <a:rPr lang="it-IT" dirty="0" err="1"/>
              <a:t>firenze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704181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93F6CC-0883-A024-F9FC-5B23B6858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liehagschjewFGKB</a:t>
            </a:r>
            <a:r>
              <a:rPr lang="it-IT" dirty="0"/>
              <a:t> EAGH FKLW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FDC207-107D-5E6E-B3EF-C4E66A776C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FDHF DYXDN </a:t>
            </a:r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2">
            <p14:nvContentPartPr>
              <p14:cNvPr id="4" name="Input penna 3">
                <a:extLst>
                  <a:ext uri="{FF2B5EF4-FFF2-40B4-BE49-F238E27FC236}">
                    <a16:creationId xmlns:a16="http://schemas.microsoft.com/office/drawing/2014/main" id="{53670119-C6D1-0365-753C-3A511765FA11}"/>
                  </a:ext>
                </a:extLst>
              </p14:cNvPr>
              <p14:cNvContentPartPr/>
              <p14:nvPr/>
            </p14:nvContentPartPr>
            <p14:xfrm>
              <a:off x="841921" y="1475934"/>
              <a:ext cx="7503120" cy="197640"/>
            </p14:xfrm>
          </p:contentPart>
        </mc:Choice>
        <mc:Fallback>
          <p:pic>
            <p:nvPicPr>
              <p:cNvPr id="4" name="Input penna 3">
                <a:extLst>
                  <a:ext uri="{FF2B5EF4-FFF2-40B4-BE49-F238E27FC236}">
                    <a16:creationId xmlns:a16="http://schemas.microsoft.com/office/drawing/2014/main" id="{53670119-C6D1-0365-753C-3A511765FA1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23921" y="1457934"/>
                <a:ext cx="7538760" cy="233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19360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>
        <p14:doors dir="ver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20</Words>
  <Application>Microsoft Macintosh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Tema di Office</vt:lpstr>
      <vt:lpstr>Ciao</vt:lpstr>
      <vt:lpstr>sono</vt:lpstr>
      <vt:lpstr>E sono</vt:lpstr>
      <vt:lpstr>liehagschjewFGKB EAGH FKLW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Ciao</dc:title>
  <dc:creator>Microsoft Office User</dc:creator>
  <cp:lastModifiedBy>Microsoft Office User</cp:lastModifiedBy>
  <cp:revision>2</cp:revision>
  <dcterms:created xsi:type="dcterms:W3CDTF">2023-03-30T08:51:37Z</dcterms:created>
  <dcterms:modified xsi:type="dcterms:W3CDTF">2023-03-30T09:08:18Z</dcterms:modified>
</cp:coreProperties>
</file>